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C4FF-F489-4B12-82FB-56E23B4C8F41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8876-5F9A-4B35-B5E1-27810D3B7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3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7C4FF-F489-4B12-82FB-56E23B4C8F41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48876-5F9A-4B35-B5E1-27810D3B7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72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596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473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823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8775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User-1</dc:creator>
  <cp:lastModifiedBy>CDT-17</cp:lastModifiedBy>
  <cp:revision>1</cp:revision>
  <dcterms:created xsi:type="dcterms:W3CDTF">2022-06-29T07:25:00Z</dcterms:created>
  <dcterms:modified xsi:type="dcterms:W3CDTF">2022-06-29T07:55:55Z</dcterms:modified>
</cp:coreProperties>
</file>